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10.jpeg>
</file>

<file path=ppt/media/image11.jpg>
</file>

<file path=ppt/media/image2.jpg>
</file>

<file path=ppt/media/image3.jpg>
</file>

<file path=ppt/media/image4.png>
</file>

<file path=ppt/media/image5.jp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3/23/2017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3/23/2017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312512"/>
            <a:ext cx="8637073" cy="2541431"/>
          </a:xfrm>
        </p:spPr>
        <p:txBody>
          <a:bodyPr/>
          <a:lstStyle/>
          <a:p>
            <a:r>
              <a:rPr lang="en-IE" dirty="0"/>
              <a:t>Project </a:t>
            </a:r>
            <a:r>
              <a:rPr lang="en-IE" dirty="0" err="1"/>
              <a:t>Fino</a:t>
            </a:r>
            <a:endParaRPr lang="en-I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IE" sz="1600" dirty="0"/>
              <a:t>By loti </a:t>
            </a:r>
            <a:r>
              <a:rPr lang="en-IE" sz="1600" dirty="0" err="1"/>
              <a:t>ibrahimi</a:t>
            </a:r>
            <a:endParaRPr lang="en-IE" sz="1600" dirty="0"/>
          </a:p>
        </p:txBody>
      </p:sp>
      <p:sp>
        <p:nvSpPr>
          <p:cNvPr id="4" name="TextBox 3"/>
          <p:cNvSpPr txBox="1"/>
          <p:nvPr/>
        </p:nvSpPr>
        <p:spPr>
          <a:xfrm>
            <a:off x="2417780" y="2956586"/>
            <a:ext cx="7405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YOUR VERY OWN AUTOMATED BIRD FEEDER!</a:t>
            </a:r>
          </a:p>
        </p:txBody>
      </p:sp>
    </p:spTree>
    <p:extLst>
      <p:ext uri="{BB962C8B-B14F-4D97-AF65-F5344CB8AC3E}">
        <p14:creationId xmlns:p14="http://schemas.microsoft.com/office/powerpoint/2010/main" val="729628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804520"/>
            <a:ext cx="9603275" cy="560642"/>
          </a:xfrm>
        </p:spPr>
        <p:txBody>
          <a:bodyPr/>
          <a:lstStyle/>
          <a:p>
            <a:r>
              <a:rPr lang="en-IE" dirty="0"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1578" y="1480025"/>
            <a:ext cx="9603275" cy="3663851"/>
          </a:xfrm>
        </p:spPr>
        <p:txBody>
          <a:bodyPr>
            <a:normAutofit/>
          </a:bodyPr>
          <a:lstStyle/>
          <a:p>
            <a:endParaRPr lang="en-IE" sz="3200" dirty="0"/>
          </a:p>
          <a:p>
            <a:r>
              <a:rPr lang="en-IE" sz="3200" dirty="0"/>
              <a:t>Project Idea?</a:t>
            </a:r>
          </a:p>
          <a:p>
            <a:r>
              <a:rPr lang="en-IE" sz="3200" dirty="0"/>
              <a:t>Technology Used?</a:t>
            </a:r>
          </a:p>
          <a:p>
            <a:r>
              <a:rPr lang="en-IE" sz="3200" dirty="0"/>
              <a:t>Design.</a:t>
            </a:r>
          </a:p>
          <a:p>
            <a:r>
              <a:rPr lang="en-IE" sz="3200" dirty="0"/>
              <a:t>Progress Made?</a:t>
            </a:r>
          </a:p>
          <a:p>
            <a:pPr marL="0" indent="0">
              <a:buNone/>
            </a:pPr>
            <a:endParaRPr lang="en-IE" sz="3200" dirty="0"/>
          </a:p>
          <a:p>
            <a:endParaRPr lang="en-IE" sz="2400" dirty="0"/>
          </a:p>
        </p:txBody>
      </p:sp>
      <p:sp>
        <p:nvSpPr>
          <p:cNvPr id="4" name="Rectangle 3"/>
          <p:cNvSpPr/>
          <p:nvPr/>
        </p:nvSpPr>
        <p:spPr>
          <a:xfrm>
            <a:off x="1451578" y="1295359"/>
            <a:ext cx="2304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dirty="0"/>
              <a:t>Points to be discussed.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779" y="2119057"/>
            <a:ext cx="3209485" cy="3209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399679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90"/>
            <a:ext cx="9605635" cy="534514"/>
          </a:xfrm>
        </p:spPr>
        <p:txBody>
          <a:bodyPr/>
          <a:lstStyle/>
          <a:p>
            <a:r>
              <a:rPr lang="en-IE" dirty="0"/>
              <a:t>Project </a:t>
            </a:r>
            <a:r>
              <a:rPr lang="en-IE" dirty="0" err="1"/>
              <a:t>IDEa</a:t>
            </a:r>
            <a:r>
              <a:rPr lang="en-IE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endParaRPr lang="en-IE" sz="2400" dirty="0"/>
          </a:p>
          <a:p>
            <a:r>
              <a:rPr lang="en-IE" sz="2400" dirty="0"/>
              <a:t>Pet Birds. </a:t>
            </a:r>
          </a:p>
          <a:p>
            <a:r>
              <a:rPr lang="en-IE" sz="2400" dirty="0"/>
              <a:t>Practical.</a:t>
            </a:r>
          </a:p>
          <a:p>
            <a:r>
              <a:rPr lang="en-IE" sz="2400" dirty="0"/>
              <a:t>Convenient.</a:t>
            </a:r>
          </a:p>
          <a:p>
            <a:r>
              <a:rPr lang="en-IE" sz="2400" dirty="0"/>
              <a:t>Useful.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IE" dirty="0"/>
              <a:t>		“Who will feed us?”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3717" y="2746492"/>
            <a:ext cx="3616494" cy="271237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47331" y="1403797"/>
            <a:ext cx="45155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WHY I CHOOSE THIS PROJECT.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406" y="4072348"/>
            <a:ext cx="2997694" cy="1386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2765417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624215"/>
            <a:ext cx="9603275" cy="586400"/>
          </a:xfrm>
        </p:spPr>
        <p:txBody>
          <a:bodyPr/>
          <a:lstStyle/>
          <a:p>
            <a:r>
              <a:rPr lang="en-IE" dirty="0"/>
              <a:t>Technology / Skills Used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4704" y="2067249"/>
            <a:ext cx="10702344" cy="4050216"/>
          </a:xfrm>
        </p:spPr>
        <p:txBody>
          <a:bodyPr>
            <a:normAutofit lnSpcReduction="10000"/>
          </a:bodyPr>
          <a:lstStyle/>
          <a:p>
            <a:r>
              <a:rPr lang="en-IE" sz="1800" dirty="0"/>
              <a:t>Grove – Light Sensor.</a:t>
            </a:r>
          </a:p>
          <a:p>
            <a:r>
              <a:rPr lang="en-IE" sz="1800" dirty="0"/>
              <a:t>Grove - L.E.D (Light Source)</a:t>
            </a:r>
          </a:p>
          <a:p>
            <a:r>
              <a:rPr lang="en-IE" sz="1800" dirty="0"/>
              <a:t>Grove – Servo. </a:t>
            </a:r>
          </a:p>
          <a:p>
            <a:r>
              <a:rPr lang="en-IE" sz="1800" dirty="0"/>
              <a:t>Base Shield. </a:t>
            </a:r>
          </a:p>
          <a:p>
            <a:r>
              <a:rPr lang="en-IE" sz="1800" dirty="0"/>
              <a:t>Arduino.</a:t>
            </a:r>
          </a:p>
          <a:p>
            <a:endParaRPr lang="en-IE" sz="1800" dirty="0"/>
          </a:p>
          <a:p>
            <a:pPr marL="0" indent="0">
              <a:buNone/>
            </a:pPr>
            <a:r>
              <a:rPr lang="en-IE" b="1" dirty="0"/>
              <a:t>Other Module Skills: </a:t>
            </a:r>
          </a:p>
          <a:p>
            <a:r>
              <a:rPr lang="en-IE" sz="1800" dirty="0"/>
              <a:t>Programming (primarily).</a:t>
            </a:r>
          </a:p>
          <a:p>
            <a:r>
              <a:rPr lang="en-IE" sz="1800" dirty="0"/>
              <a:t>Computer Systems.</a:t>
            </a:r>
          </a:p>
          <a:p>
            <a:pPr marL="0" indent="0">
              <a:buNone/>
            </a:pPr>
            <a:endParaRPr lang="en-IE" sz="1800" dirty="0"/>
          </a:p>
          <a:p>
            <a:pPr marL="0" indent="0">
              <a:buNone/>
            </a:pPr>
            <a:endParaRPr lang="en-IE" sz="1800" dirty="0"/>
          </a:p>
          <a:p>
            <a:pPr marL="0" indent="0">
              <a:buNone/>
            </a:pPr>
            <a:endParaRPr lang="en-IE" sz="1800" dirty="0"/>
          </a:p>
          <a:p>
            <a:endParaRPr lang="en-IE" dirty="0"/>
          </a:p>
          <a:p>
            <a:endParaRPr lang="en-IE" dirty="0"/>
          </a:p>
          <a:p>
            <a:endParaRPr lang="en-IE" dirty="0"/>
          </a:p>
        </p:txBody>
      </p:sp>
      <p:sp>
        <p:nvSpPr>
          <p:cNvPr id="4" name="Rectangle 3"/>
          <p:cNvSpPr/>
          <p:nvPr/>
        </p:nvSpPr>
        <p:spPr>
          <a:xfrm>
            <a:off x="1451579" y="1269600"/>
            <a:ext cx="242611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dirty="0"/>
              <a:t>Automated Bird Feeder.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747" y="2067249"/>
            <a:ext cx="2692791" cy="269279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17116" y="2067249"/>
            <a:ext cx="3990535" cy="2992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0144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547763"/>
          </a:xfrm>
        </p:spPr>
        <p:txBody>
          <a:bodyPr/>
          <a:lstStyle/>
          <a:p>
            <a:r>
              <a:rPr lang="en-IE" dirty="0"/>
              <a:t>Design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51579" y="1352282"/>
            <a:ext cx="4060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/>
              <a:t>FINO FUNCTIONALITY / SKETCHES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8774" y="2109811"/>
            <a:ext cx="1082676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2000" dirty="0"/>
              <a:t>So… how would it work? </a:t>
            </a:r>
          </a:p>
          <a:p>
            <a:endParaRPr lang="en-I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 dirty="0"/>
              <a:t>Servo Auto-Rotates.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 dirty="0"/>
              <a:t>Food falls from container.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 dirty="0"/>
              <a:t>Inner-container : [food/light sensor/L.E.D.]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 dirty="0"/>
              <a:t>Internal Reflection [reflective surface at bottom.]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 dirty="0"/>
              <a:t>If Full: L.E.D not visible.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 dirty="0"/>
              <a:t>If Empty: L.E.D visible.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E" sz="2000" dirty="0"/>
              <a:t>Print on L.C.D screen.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E" dirty="0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4166" y="2187586"/>
            <a:ext cx="5645304" cy="4402322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38228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547763"/>
          </a:xfrm>
        </p:spPr>
        <p:txBody>
          <a:bodyPr/>
          <a:lstStyle/>
          <a:p>
            <a:r>
              <a:rPr lang="en-IE" dirty="0"/>
              <a:t>Design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451579" y="1352282"/>
            <a:ext cx="406057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/>
              <a:t>FINO FUNCTIONALITY / SKETCHES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1695" y="2238599"/>
            <a:ext cx="5009361" cy="326983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14" y="2508196"/>
            <a:ext cx="3646490" cy="41429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6281" y="2439239"/>
            <a:ext cx="4424958" cy="42808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8390667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764102"/>
            <a:ext cx="9607661" cy="543597"/>
          </a:xfrm>
        </p:spPr>
        <p:txBody>
          <a:bodyPr/>
          <a:lstStyle/>
          <a:p>
            <a:r>
              <a:rPr lang="en-IE" dirty="0"/>
              <a:t>Progress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0" y="2189658"/>
            <a:ext cx="9607661" cy="3567198"/>
          </a:xfrm>
        </p:spPr>
        <p:txBody>
          <a:bodyPr/>
          <a:lstStyle/>
          <a:p>
            <a:r>
              <a:rPr lang="en-IE" dirty="0"/>
              <a:t>Created a proposal.</a:t>
            </a:r>
          </a:p>
          <a:p>
            <a:r>
              <a:rPr lang="en-IE" dirty="0"/>
              <a:t>Created a GitHub repository.</a:t>
            </a:r>
          </a:p>
          <a:p>
            <a:r>
              <a:rPr lang="en-IE" dirty="0"/>
              <a:t>I have tested electrical components. </a:t>
            </a:r>
          </a:p>
          <a:p>
            <a:r>
              <a:rPr lang="en-IE" dirty="0"/>
              <a:t>Experimented with the code.</a:t>
            </a:r>
          </a:p>
          <a:p>
            <a:r>
              <a:rPr lang="en-IE" dirty="0"/>
              <a:t>Sketched out ideas/design.</a:t>
            </a:r>
          </a:p>
          <a:p>
            <a:r>
              <a:rPr lang="en-IE" dirty="0"/>
              <a:t>Researched. </a:t>
            </a:r>
          </a:p>
          <a:p>
            <a:r>
              <a:rPr lang="en-IE" dirty="0"/>
              <a:t>Began Website.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447191" y="1290136"/>
            <a:ext cx="3781632" cy="3734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 </a:t>
            </a:r>
            <a:r>
              <a:rPr lang="en-IE" sz="1400" dirty="0"/>
              <a:t>WHAT HAVE I DONE SO FAR?</a:t>
            </a:r>
            <a:endParaRPr lang="en-IE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6352" y="2189658"/>
            <a:ext cx="3427981" cy="338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68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94297" y="840935"/>
            <a:ext cx="8637073" cy="2541431"/>
          </a:xfrm>
        </p:spPr>
        <p:txBody>
          <a:bodyPr/>
          <a:lstStyle/>
          <a:p>
            <a:r>
              <a:rPr lang="en-IE" dirty="0"/>
              <a:t>Any questions?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95598"/>
            <a:ext cx="8637072" cy="977621"/>
          </a:xfrm>
        </p:spPr>
        <p:txBody>
          <a:bodyPr/>
          <a:lstStyle/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194104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179</TotalTime>
  <Words>212</Words>
  <Application>Microsoft Office PowerPoint</Application>
  <PresentationFormat>Widescreen</PresentationFormat>
  <Paragraphs>56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Gill Sans MT</vt:lpstr>
      <vt:lpstr>Gallery</vt:lpstr>
      <vt:lpstr>Project Fino</vt:lpstr>
      <vt:lpstr>Project Overview</vt:lpstr>
      <vt:lpstr>Project IDEa?</vt:lpstr>
      <vt:lpstr>Technology / Skills Used </vt:lpstr>
      <vt:lpstr>Design</vt:lpstr>
      <vt:lpstr>Design</vt:lpstr>
      <vt:lpstr>Progress </vt:lpstr>
      <vt:lpstr>Any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Fino</dc:title>
  <dc:creator>Loti Ibrahimi</dc:creator>
  <cp:lastModifiedBy>Loti Ibrahimi</cp:lastModifiedBy>
  <cp:revision>31</cp:revision>
  <dcterms:created xsi:type="dcterms:W3CDTF">2017-03-23T21:14:21Z</dcterms:created>
  <dcterms:modified xsi:type="dcterms:W3CDTF">2017-03-24T00:13:51Z</dcterms:modified>
</cp:coreProperties>
</file>

<file path=docProps/thumbnail.jpeg>
</file>